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e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el">
                <a:solidFill>
                  <a:schemeClr val="tx1">
                    <a:lumMod val="50000"/>
                    <a:lumOff val="50000"/>
                  </a:schemeClr>
                </a:solidFill>
              </a:rPr>
              <a:t>Αρ. 45 Ο Λόγος του Θεού</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el" sz="4400"/>
              <a:t>Τα καλά νέα από τον άγγελο</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l" sz="4000">
                <a:solidFill>
                  <a:srgbClr val="FF0000"/>
                </a:solidFill>
              </a:rPr>
              <a:t>Το σημερινό Κουίζ</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el" sz="3600">
                <a:solidFill>
                  <a:schemeClr val="tx1">
                    <a:lumMod val="65000"/>
                    <a:lumOff val="35000"/>
                  </a:schemeClr>
                </a:solidFill>
              </a:rPr>
              <a:t>Ποιος έδωσε τα νέα στη Μαίρη;</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el" sz="2800">
                <a:solidFill>
                  <a:schemeClr val="tx1">
                    <a:lumMod val="65000"/>
                    <a:lumOff val="35000"/>
                  </a:schemeClr>
                </a:solidFill>
              </a:rPr>
              <a:t>① </a:t>
            </a:r>
            <a:r xmlns:a="http://schemas.openxmlformats.org/drawingml/2006/main">
              <a:rPr altLang="ko-KR" dirty="0" lang="el" sz="2800">
                <a:solidFill>
                  <a:schemeClr val="tx1">
                    <a:lumMod val="65000"/>
                    <a:lumOff val="35000"/>
                  </a:schemeClr>
                </a:solidFill>
              </a:rPr>
              <a:t>Σατανάς</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el" sz="2800">
                <a:solidFill>
                  <a:schemeClr val="tx1">
                    <a:lumMod val="65000"/>
                    <a:lumOff val="35000"/>
                  </a:schemeClr>
                </a:solidFill>
              </a:rPr>
              <a:t>② </a:t>
            </a:r>
            <a:r xmlns:a="http://schemas.openxmlformats.org/drawingml/2006/main">
              <a:rPr altLang="ko-KR" dirty="0" lang="el" sz="2800">
                <a:solidFill>
                  <a:schemeClr val="tx1">
                    <a:lumMod val="65000"/>
                    <a:lumOff val="35000"/>
                  </a:schemeClr>
                </a:solidFill>
              </a:rPr>
              <a:t>Ο φίλος της Μαίρης</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l" sz="2800">
                <a:solidFill>
                  <a:schemeClr val="tx1">
                    <a:lumMod val="65000"/>
                    <a:lumOff val="35000"/>
                  </a:schemeClr>
                </a:solidFill>
              </a:rPr>
              <a:t>③ </a:t>
            </a:r>
            <a:r xmlns:a="http://schemas.openxmlformats.org/drawingml/2006/main">
              <a:rPr altLang="ko-KR" dirty="0" lang="el" sz="2800">
                <a:solidFill>
                  <a:schemeClr val="tx1">
                    <a:lumMod val="65000"/>
                    <a:lumOff val="35000"/>
                  </a:schemeClr>
                </a:solidFill>
              </a:rPr>
              <a:t>Άγγελος</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el" sz="2800">
                <a:solidFill>
                  <a:schemeClr val="tx1">
                    <a:lumMod val="65000"/>
                    <a:lumOff val="35000"/>
                  </a:schemeClr>
                </a:solidFill>
              </a:rPr>
              <a:t>④ </a:t>
            </a:r>
            <a:r xmlns:a="http://schemas.openxmlformats.org/drawingml/2006/main">
              <a:rPr altLang="ko-KR" dirty="0" lang="el" sz="2800">
                <a:solidFill>
                  <a:schemeClr val="tx1">
                    <a:lumMod val="65000"/>
                    <a:lumOff val="35000"/>
                  </a:schemeClr>
                </a:solidFill>
              </a:rPr>
              <a:t>Ιησούς</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el" sz="2800">
                <a:solidFill>
                  <a:srgbClr val="FF0000"/>
                </a:solidFill>
              </a:rPr>
              <a:t>③ </a:t>
            </a:r>
            <a:r xmlns:a="http://schemas.openxmlformats.org/drawingml/2006/main">
              <a:rPr altLang="ko-KR" dirty="0" lang="el" sz="2800">
                <a:solidFill>
                  <a:srgbClr val="FF0000"/>
                </a:solidFill>
              </a:rPr>
              <a:t>Άγγελος</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ΟΧΙ. 54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Σαμαρείτιδα στο πηγάδι</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όποιος πιει το νερό που του δίνω δεν θα διψάσει ποτέ. Πράγματι, το νερό που του δίνω θα γίνει μέσα του πηγή νερού που αναβλύζει για αιώνια ζωή».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Καθώς ο Ιησούς περνούσε από τη γη της Σαμάρειας, συνάντησε μια γυναίκα στο πηγάδι και είπε. «Σε παρακαλώ δώσε μου λίγο νερό».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l" altLang="ko-KR" sz="2600">
                <a:solidFill>
                  <a:schemeClr val="tx1">
                    <a:lumMod val="65000"/>
                    <a:lumOff val="35000"/>
                  </a:schemeClr>
                </a:solidFill>
              </a:rPr>
              <a:t>Η γυναίκα ήταν καταπληκτική. Γιατί οι Εβραίοι δεν μιλούν με τους Σαμαρείτες. «Αν ήξερες ποιος είμαι, θα μου ζητούσες νερό». είπε ο Ιησούς</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el" altLang="ko-KR" sz="2600">
                <a:solidFill>
                  <a:schemeClr val="tx1">
                    <a:lumMod val="65000"/>
                    <a:lumOff val="35000"/>
                  </a:schemeClr>
                </a:solidFill>
              </a:rPr>
              <a:t>«Επειδή το νερό που δίνω είναι το νερό της ζωής που δεν διψάει ποτέ ξανά». Η γυναίκα άρχισε να περιεργάζεται τον Ιησού. «Ποιος είσαι εσύ, μπορείς να μου δώσεις αυτό το νερό;»</a:t>
            </a:r>
            <a:r xmlns:a="http://schemas.openxmlformats.org/drawingml/2006/main">
              <a:rPr lang="el"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«Εγώ είμαι ο Χριστός και ο Υιός του Θεού», απάντησε ο Ιησούς. Ξαφνιάστηκε με αυτό.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el" altLang="ko-KR" sz="2600">
                <a:solidFill>
                  <a:schemeClr val="tx1">
                    <a:lumMod val="65000"/>
                    <a:lumOff val="35000"/>
                  </a:schemeClr>
                </a:solidFill>
              </a:rPr>
              <a:t>Άφησε το δοχείο με το νερό της και επέστρεψε στην πόλη και είπε στους ανθρώπους για τον Ιησού. Πολλοί άνθρωποι ήρθαν να συναντήσουν τον Ιησού και πίστεψαν σε Αυτόν ως Σωτήρα τους.</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Μόλις η Σαμαρείτισσα συνάντησε τον Ιησού, άφησε το δοχείο και επέστρεψε στο χωριό για να μεταδώσει τα καλά νέα της σωτηρίας στους χωρικούς.</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Τελικά, πολλοί άνθρωποι σώθηκαν ακούγοντας και πιστεύοντας το ευαγγέλιο που κήρυξε.</a:t>
            </a:r>
            <a:r xmlns:a="http://schemas.openxmlformats.org/drawingml/2006/main">
              <a:rPr altLang="en-US" lang="e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el" sz="3200">
                <a:solidFill>
                  <a:schemeClr val="tx1">
                    <a:lumMod val="65000"/>
                    <a:lumOff val="35000"/>
                  </a:schemeClr>
                </a:solidFill>
              </a:rPr>
              <a:t>Έχετε γνωρίσει τον Ιησού; Λέτε σε άλλους για τον Ιησού; Τι θα λέγατε να συστήσετε τον Ιησού στους άλλους σαν Σαμαρείτιδα;</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μας δίνει το νερό της ζωής για να μην διψάμε ποτέ για τις ψυχές μας.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Πού συνάντησε ο Ιησούς μια Σαμαρείτιδα;</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στο παλάτι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στην πόλη</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δρόμος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στην αγορά</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στο πηγάδι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στο πηγάδι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l" sz="4000">
                <a:solidFill>
                  <a:srgbClr val="FF0000"/>
                </a:solidFill>
              </a:rPr>
              <a:t>Ο σημερινός λόγος</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l" sz="3600">
                <a:solidFill>
                  <a:schemeClr val="tx1">
                    <a:lumMod val="65000"/>
                    <a:lumOff val="35000"/>
                  </a:schemeClr>
                </a:solidFill>
              </a:rPr>
              <a:t>Θα είσαι έγκυος και θα γεννήσεις έναν γιο, και θα του δώσεις το όνομα Ιησούς.</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l" sz="2800">
                <a:solidFill>
                  <a:schemeClr val="tx1">
                    <a:lumMod val="65000"/>
                    <a:lumOff val="35000"/>
                  </a:schemeClr>
                </a:solidFill>
              </a:rPr>
              <a:t>Λουκ</a:t>
            </a:r>
            <a:r xmlns:a="http://schemas.openxmlformats.org/drawingml/2006/main">
              <a:rPr altLang="en-US" dirty="0" lang="el" sz="2800">
                <a:solidFill>
                  <a:schemeClr val="tx1">
                    <a:lumMod val="65000"/>
                    <a:lumOff val="35000"/>
                  </a:schemeClr>
                </a:solidFill>
              </a:rPr>
              <a:t> </a:t>
            </a:r>
            <a:r xmlns:a="http://schemas.openxmlformats.org/drawingml/2006/main">
              <a:rPr altLang="ko-KR" dirty="0" lang="e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όποιος πιει το νερό που του δίνω δεν θα διψάσει ποτέ. Πράγματι, το νερό που του δίνω θα γίνει μέσα του πηγή νερού που αναβλύζει για αιώνια ζωή».</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Ρίξτε το δίχτυ σας σε βαθιά νερά</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Τότε ο Ιησούς είπε στον Σίμωνα: «Μη φοβάσαι· στο εξής θα πιάνεις ανθρώπους».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που ανέβηκε στη βάρκα του Πέτρου και είπε τον λόγο, είπε στον Πέτρο. «Τώρα πήγαινε στα βαθιά νερά και ρίξε ένα δίχτυ να πιάσεις το ψάρι».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«Δάσκαλε, έχουμε δουλέψει σκληρά όλη τη νύχτα και δεν έχουμε πιάσει τίποτα. Αλλά επειδή το λες, θα κατεβάσω τα δίχτυα».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Όταν το έκαναν, έπιασαν τόσο μεγάλο αριθμό ψαριών που τα δίχτυα τους άρχισαν να σπάνε. Ο Πέτρος έμεινε έκπληκτος με αυτό.</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el" sz="3000">
                <a:solidFill>
                  <a:schemeClr val="tx1">
                    <a:lumMod val="65000"/>
                    <a:lumOff val="35000"/>
                  </a:schemeClr>
                </a:solidFill>
              </a:rPr>
              <a:t>Εκείνη τη στιγμή, ο Πέτρος μετάνιωσε γνωρίζοντας ότι ο Ιησούς ήταν ο Υιός του Θεού. «Είμαι αμαρτωλός».</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l" sz="3000">
                <a:solidFill>
                  <a:schemeClr val="tx1">
                    <a:lumMod val="65000"/>
                    <a:lumOff val="35000"/>
                  </a:schemeClr>
                </a:solidFill>
              </a:rPr>
              <a:t>είπε ο Ιησούς. «Μη φοβάσαι, από εδώ και πέρα θα είσαι ένας ψαράς που παίρνει κόσμο». Ο Πέτρος άφησε τα πάντα και έγινε μαθητής του Ιησού.</a:t>
            </a:r>
            <a:r xmlns:a="http://schemas.openxmlformats.org/drawingml/2006/main">
              <a:rPr altLang="en-US" lang="el"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Πέτρος, που συνάντησε 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μετάνιωσε και υπάκουσε ακριβώς εκεί.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Υπάρχει μετάνοια και υπακοή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στον Ιησού στη ζωή σου;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Πέτρος τα παράτησε όλα και ακολούθησε τον Ιησού. Όπως ο Πέτρος, πρέπει να είσαι μαθητής που γνωρίζει την αληθινή μετάνοια και την υπακοή.</a:t>
            </a:r>
            <a:r xmlns:a="http://schemas.openxmlformats.org/drawingml/2006/main">
              <a:rPr altLang="en-US" lang="e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κάνει θαύματα που ξεπερνούν τις εμπειρίες και τις ικανότητες των ανθρώπων.</a:t>
            </a:r>
            <a:r xmlns:a="http://schemas.openxmlformats.org/drawingml/2006/main">
              <a:rPr altLang="en-US" lang="e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46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Μωρό Ιησούς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Ποια ήταν η δουλειά του Πέτρου;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ξυλουργός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ποιμένας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ψαράς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αγρότης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ψαράς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Τότε ο Ιησούς είπε στον Σίμωνα: «Μη φοβάσαι· στο εξής θα πιάνεις ανθρώπους».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που κάλεσε τους μαθητές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Φίλιππος βρήκε τον Ναθαναήλ και του είπε: «Βρήκαμε αυτόν για τον οποίο έγραψε ο Μωυσής στο Νόμο, και για τον οποίο έγραψαν και οι προφήτες: τον Ιησού από τη Ναζαρέτ, τον γιο του Ιωσήφ».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κάλεσε τον Πέτρο, τον Ανδρέα και τον γείτονά τους, τον Φίλιππο, να γίνουν μαθητές. "Ακολούθησέ με!"</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Φίλιππος σύστησε τον Ιησού στον φίλο του Ναθαναήλ. «Ο Μεσσίας που έγραψαν οι προφήτες στην Παλαιά Διαθήκη εμφανίστηκε».</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"Ναζαρέτ! Μπορεί ο Μεσσίας να έρθει από εκεί;" ρώτησε ο Ναθαναήλ. «Έλα να δεις», είπε ο Φίλιππος.</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είπε ο Ιησούς στον Ναθαναήλ. «Είσαι αληθινός Ισραηλίτης, σε είδα ενώ ήσουν ακόμα κάτω από τη συκιά πριν σε καλέσει ο Φίλιππος».</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Ναθαναήλ ξαφνιάστηκε με αυτό και δόξασε τον Ιησού, «Ραβί, είσαι ο Υιός του Θεού και ο Βασιλιάς του Ισραήλ».</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Μόλις το έμαθε ο Ναθαναήλ</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Ο Ιησούς είναι ο Μεσσίας, έδωσε τη δόξα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Έγινε μαθητής του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δώσουμε δόξα στον Ιησού που είναι ο Σωτήρας μας, και να ζήσουμε μια ζωή μαθητών του Ιησού και να Τον υπακούμε.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Σήμερα στην πόλη του Δαβίδ γεννήθηκε για εσάς ένας Σωτήρας. είναι ο Χριστός ο Κύριος.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Αρέσει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καλεί τους ανθρώπους ως μαθητές να είναι σαν Αυτόν.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Ποιος σύστησε τον Ιησού στον Ναθαναήλ;</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Πέτρος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Φίλιππος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Ανδρέας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Παύλος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② </a:t>
            </a:r>
            <a:r xmlns:a="http://schemas.openxmlformats.org/drawingml/2006/main">
              <a:rPr altLang="ko-KR" lang="el" sz="2800">
                <a:solidFill>
                  <a:srgbClr val="ff0000"/>
                </a:solidFill>
              </a:rPr>
              <a:t>Φίλιππος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Φίλιππος βρήκε τον Ναθαναήλ και του είπε: «Βρήκαμε αυτόν για τον οποίο έγραψε ο Μωυσής στο Νόμο, και για τον οποίο έγραψαν και οι προφήτες: τον Ιησού από τη Ναζαρέτ, τον γιο του Ιωσήφ».</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Το άτομο που κατέβηκε από την οροφή</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Σηκώθηκε, πήρε το χαλάκι του και βγήκε έξω μπροστά σε όλους. Αυτό εξέπληξε τους πάντες και δόξασαν τον Θεό, λέγοντας: "Δεν έχουμε ξαναδεί κάτι τέτοιο!"</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οι άνθρωποι άκουσαν για τη θεραπεία του Ιησού, οι άνθρωποι έφεραν τον παράλυτο φίλο τους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Αλλά υπήρχαν πάρα πολλοί άνθρωποι εκεί που ήταν ο Ιησούς. Έτσι δεν μπορούσαν να μεταφέρουν τον παράλυτο φίλο τους στον Ιησού από τη στέγη.</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Τελικά, αυτοί που έφεραν παράλυτο φίλο έσπασαν τη στέγη και έστειλαν παράλυτο φίλο στον Ιησού.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είδε την πίστη τους και είπε. «Οι αμαρτίες σου συγχωρήθηκαν. Σήκω και πήγαινε σπίτι σου».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Παραδόξως, ο παράλυτος θεραπεύτηκε αυτή τη στιγμή. Τότε σηκώθηκε και περπάτησε και δόξασε τον Θεό.</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el" altLang="ko-KR" sz="2400">
                <a:solidFill>
                  <a:schemeClr val="tx1">
                    <a:lumMod val="65000"/>
                    <a:lumOff val="35000"/>
                  </a:schemeClr>
                </a:solidFill>
              </a:rPr>
              <a:t>Όταν ήρθε η ώρα της Μαρίας να κάνει παιδί, έπρεπε να πάει στη Βηθλεέμ. Επειδή όμως δεν υπήρχε χώρος, έκανε ένα μωρό σε μια φάτνη..</a:t>
            </a:r>
            <a:r xmlns:a="http://schemas.openxmlformats.org/drawingml/2006/main">
              <a:rPr lang="el"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Οι φίλοι του Paralytic είχαν δυσκολίες και αναπηρίες, αλλά δεν μπορούσαν να εγκαταλείψουν το να πάνε στον Ιησού. Επειδή είχαν πίστη στον Ιησού.</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Έχουμε πίστη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Όταν ερχόμαστε στον Ιησού με πίστη, δεν πρέπει να τα παρατάμε παρά τις δυσκολίες και τα εμπόδια που μας εμποδίζουν.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Κάνοντας αυτό, θα μπορέσουμε να φέρουμε δόξα στον Θεό σαν παράλυτο.</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δεν απορρίπτει αυτούς που έρχονται σε αυτόν. Και δίνει ό,τι χρειάζεται σε όσους έρχονται κοντά του.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Από τι ήρθε ο παράλυτος στον Ιησού;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παράθυρο</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πύλη</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τοίχο</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οροφή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οροφή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Σηκώθηκε, πήρε το χαλάκι του και βγήκε έξω μπροστά σε όλους. Αυτό εξέπληξε τους πάντες και δόξασαν τον Θεό, λέγοντας: "Δεν έχουμε ξαναδεί κάτι τέτοιο!"</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καλεί τον Ματθαίο</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Καθώς ο Ιησούς προχωρούσε από εκεί, είδε έναν άντρα που ονομαζόταν Ματθαίος να κάθεται στο περίπτερο του φοροεισπράκτορα. «Ακολούθησέ με», του είπε και ο Ματθαίος σηκώθηκε και τον ακολούθησε.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Υπήρχε ένας φοροεισπράκτορας ονόματι Ματθαίος. Ήταν φοροεισπράκτορας για λογαριασμό της Ρώμης στους Ισραηλίτες.</a:t>
            </a:r>
            <a:r xmlns:a="http://schemas.openxmlformats.org/drawingml/2006/main">
              <a:rPr lang="e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Ματθαίος ήταν φοροεισπράκτορας, άρα είχε πολλά χρήματα. Αλλά οι Εβραίοι μισούσαν τους φοροεισπράκτορες που δούλευαν για τη Ρώμη, τον κατακτητή.</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κοίταξε τον Ματθαίο που καθόταν στην εφορία και του είπε. "Ακολούθησέ με"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Ματθαίος εγκατέλειψε αμέσως τα πάντα και ακολούθησε τον Ιησού. Ήταν επειδή ευχαρίστησε τον Ιησού που τον κάλεσε.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Στο μεταξύ, μια φωνή ακούστηκε από τον ουρανό στους βοσκούς που πρόσεχαν τα πρόβατα στη Βηθλεέμ.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γιατρός δεν χρειάζεται για τους υγιείς, αλλά τους άρρωστους». Ο Ματθαίος έγινε μαθητής του Ιησού.</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Ο Ματθαίος ήταν ένας φοροεισπράκτορας που τον μισούσαν οι άνθρωποι του. Όμως, ο Ιησούς κάλεσε τον Ματθαίο και τον έκανε μαθητή.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Είμαστε και άνθρωποι του Θεού. Αλλά δεν είμαστε αρκετοί για να κληθούμε ως μαθητές του Ιησού.</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el" sz="3200">
                <a:solidFill>
                  <a:schemeClr val="tx1">
                    <a:lumMod val="65000"/>
                    <a:lumOff val="35000"/>
                  </a:schemeClr>
                </a:solidFill>
              </a:rPr>
              <a:t>Ωστόσο, ο Ιησούς μας καλεί να κάνουμε μαθητές του. Επομένως, πρέπει να τον υπακούμε για να είμαστε άξιοι της κλήσης του.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καλεί τους ανθρώπους που απορρίπτονται στον κόσμο να γίνουν άνθρωποι του Θεού.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Ποια ήταν η δουλειά του Μάθιου;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φοροεισπράκτορα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ψαράς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ξυλουργός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ιερέας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φοροεισπράκτορα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Καθώς ο Ιησούς προχωρούσε από εκεί, είδε έναν άντρα που ονομαζόταν Ματθαίος να κάθεται στο περίπτερο του φοροεισπράκτορα. «Ακολούθησέ με», του είπε και ο Ματθαίος σηκώθηκε και τον ακολούθησε.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διάλεξε τους δώδεκα μαθητές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Μια από αυτές τις μέρες ο Ιησούς βγήκε σε μια βουνοπλαγιά για να προσευχηθεί και πέρασε τη νύχτα προσευχόμενος στον Θεό.</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Όταν ήρθε το πρωί, κάλεσε κοντά του τους μαθητές του και διάλεξε δώδεκα από αυτούς, τους οποίους όρισε και αποστόλους:</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6:</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Υπήρχε πολύς κόσμος που άκουσε και ακολούθησε τον Ιησού. Πήγαν με τον Ιησού και έμαθαν από τον Ιησού</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Αφού προσευχήθηκε, ο Ιησούς επέλεξε συγκεκριμένα δώδεκα από αυτούς ως στενούς μαθητές.</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Επιλέχθηκαν να ζήσουν με τον Ιησού, να κηρύξουν το ευαγγέλιο και να διώξουν τους δαίμονες.</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«Δόξα στον ουρανό, ειρήνη στη γη! Χαίρε, ο Ιησούς γεννήθηκε». Άγγελοι εξ ουρανού είπαν</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el" sz="3000">
                <a:solidFill>
                  <a:schemeClr val="tx1">
                    <a:lumMod val="65000"/>
                    <a:lumOff val="35000"/>
                  </a:schemeClr>
                </a:solidFill>
              </a:rPr>
              <a:t>Οι μαθητές ήταν διαφορετικοί άνθρωποι: κάποιοι από αυτούς ήταν ψαράδες, φοροεισπράκτορες, επαναστάτες, κάποιοι από αυτούς ήταν θερμοί.</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Αλλά ο Ιησούς προσευχήθηκε στον Θεό να διαλέξει καλά τους μαθητές του, και τους επέλεξε καλά, τους φρόντισε καλά και τους δίδαξε καλά.</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Γι' αυτό ο Ιησούς επέλεξε τους μαθητές του: 1) για να τους διδάξει τον λόγο του Θεού, 2) για να τους κάνει να κηρύξουν το ευαγγέλιο σύμφωνα με όσα έχουν μάθει, και 3) για να τους κάνει να διακηρύξουν τη δύναμη της βασιλείας του Θεού. Για αυτούς τους λόγους, ο Ιησούς επέλεξε τους μαθητές του.</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Είμαστε επίσης μαθητές του Ιησού.</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l" sz="2800">
                <a:solidFill>
                  <a:schemeClr val="tx1">
                    <a:lumMod val="65000"/>
                    <a:lumOff val="35000"/>
                  </a:schemeClr>
                </a:solidFill>
              </a:rPr>
              <a:t>Το έργο μας είναι το ίδιο με το έργο των δώδεκα μαθητών του Ιησού.</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l" sz="2800">
                <a:solidFill>
                  <a:schemeClr val="tx1">
                    <a:lumMod val="65000"/>
                    <a:lumOff val="35000"/>
                  </a:schemeClr>
                </a:solidFill>
              </a:rPr>
              <a:t>Ας ζήσουμε τη ζωή ενός μαθητή από σήμερα </a:t>
            </a:r>
            <a:r xmlns:a="http://schemas.openxmlformats.org/drawingml/2006/main">
              <a:rPr altLang="ko-KR" lang="el" sz="3200">
                <a:solidFill>
                  <a:schemeClr val="tx1">
                    <a:lumMod val="65000"/>
                    <a:lumOff val="35000"/>
                  </a:schemeClr>
                </a:solidFill>
              </a:rPr>
              <a:t>.</a:t>
            </a:r>
            <a:r xmlns:a="http://schemas.openxmlformats.org/drawingml/2006/main">
              <a:rPr altLang="en-US" lang="e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μας διδάσκει την αλήθεια του ουρανού για να μπορέσουμε να αναπτυχθούμε σαν τους μαθητές του Ιησού.</a:t>
            </a:r>
            <a:r xmlns:a="http://schemas.openxmlformats.org/drawingml/2006/main">
              <a:rPr altLang="en-US" lang="e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Πόσους μαθητές επέλεξε ο Ιησούς για αποστόλους (αυτούς που αποστέλλονται);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δέκα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έντεκα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δώδεκα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δεκατέσσερα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δώδεκα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Μια από αυτές τις μέρες ο Ιησούς βγήκε σε μια βουνοπλαγιά για να προσευχηθεί και πέρασε τη νύχτα προσευχόμενος στον Θεό.</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Όταν ήρθε το πρωί, κάλεσε κοντά του τους μαθητές του και διάλεξε δώδεκα από αυτούς, τους οποίους όρισε και αποστόλους:</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6:</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Το Ευαγγέλιο που δίδαξε ο Ιησούς στο βουνό.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Τώρα, όταν είδε τα πλήθη, ανέβηκε σε μια βουνοπλαγιά και κάθισε. Οι μαθητές του ήρθαν σε αυτόν,</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και άρχισε να τους διδάσκει λέγοντας:</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«Μακάριοι οι πτωχοί τω πνεύματι, διότι αυτών είναι η βασιλεία των ουρανών.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δίδαξε στα πλήθη στο βουνό πώς να ζουν ως άνθρωποι του βασιλείου του Θεού.</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«Μακάριοι οι πτωχοί τω πνεύματι, διότι αυτών είναι η βασιλεία των ουρανών.</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Όπως είπαν οι άγγελοι, ο Ιησούς γεννήθηκε υγιής σε μια φάτνη.</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Έχετε μάθει να επιστρέφετε τα δόντια σας με τα δόντια σας, αλλά σας λέω να δώσετε το αριστερό μάγουλο σε όποιον χτυπήσει το δεξί μάγουλο. Τότε θα είστε παιδιά του Θεού!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Κοιτάξτε τα πουλιά στον αέρα. Τα πουλιά δεν κάνουν αγροτικές εργασίες, αλλά ο Θεός τα ταΐζει όλα. Δεν θα σε φροντίσει περισσότερο από τα πουλιά!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Οι άνθρωποι εξεπλάγησαν πολύ από τη διδασκαλία του Ιησού. Επειδή ο Ιησούς είχε εξουσία σε αντίθεση με τους συνηθισμένους δασκάλους της Γραφής.</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μας λέει ο Ιησούς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ότι οι ζωές του λαού του Θεού είναι διαφορετικές από αυτές του κόσμου.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Υπάρχουν διαφορές στη ζωή μας από εκείνους που δεν πιστεύουν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Ας ρίξουμε μια ματιά στον εαυτό μας και ας ζήσουμε μια ζωή αντάξια της βασιλείας του Θεού.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μας μεταμορφώνει για να ζούμε όπως οι άνθρωποι του βασιλείου του Θεού.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μπορεί να πάρει ο φτωχός στο πνεύμα;</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χρήματα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φαγητό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τιμή</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βασίλειο του Θεού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βασίλειο του Θεού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Τώρα, όταν είδε τα πλήθη, ανέβηκε σε μια βουνοπλαγιά και κάθισε. Οι μαθητές του ήρθαν σε αυτόν,</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και άρχισε να τους διδάσκει λέγοντας:</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«Μακάριοι οι πτωχοί τω πνεύματι, διότι αυτών είναι η βασιλεία των ουρανών.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61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Ηρεμεί την Καταιγίδα</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Σηκώθηκε, επέπληξε τον άνεμο και είπε στα κύματα: «Ησυχία! Τότε ο αέρας κόπηκε και ήταν εντελώς ήρεμος.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και οι μαθητές του επιβιβάστηκαν μαζί σε μια βάρκα για να διασχίσουν τη λίμνη της Γαλιλαίας.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el" altLang="ko-KR" sz="2500">
                <a:solidFill>
                  <a:schemeClr val="tx1">
                    <a:lumMod val="65000"/>
                    <a:lumOff val="35000"/>
                  </a:schemeClr>
                </a:solidFill>
              </a:rPr>
              <a:t>Οι βοσκοί της Βηθλεέμ ήρθαν να δουν τον Υιό του Θεού που θα έσωζε τους ανθρώπους. "Ιησούς! ο Υιός του Θεού! Σας ευχαριστώ που ήρθατε σε αυτή τη χώρα!»</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Διασχίζοντας τη λίμνη, ξαφνικά φύσηξε ένας μανιασμένος άνεμος και ήρθε ένα τρομακτικό κύμα.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Οι μαθητές τελικά είπαν στον Ιησού. «Δάσκαλε, μη σε νοιάζει αν θα πνιγούμε!»</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επέπληξε τον άνεμο και είπε στα κύματα: «Ησυχία! Μείνε ακίνητος!" Τότε ο αέρας κόπηκε και ήταν εντελώς ήρεμος.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Τρομοκρατήθηκαν και ρώτησαν ο ένας τον άλλο: «Ποιος είναι αυτός; Ακόμα και ο άνεμος και τα κύματα τον υπακούν!».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Μόνο ο Θεός μπορεί να διατάξει τη θάλασσα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και ο άνεμος.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Γι' αυτό ο Ιησούς είναι ο Θεός που δημιουργεί και κυβερνά τον κόσμο.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Ιησούς πιστεύουμε ότι δεν είναι ένας από τους πολλούς θεούς, αλλά ο μόνος και παντοδύναμος Δημιουργός Θεός.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αυξήσουμε την πίστη μας θυμόμαστε αυτό το γεγονός.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ιδιοκτήτης όλων των πραγμάτων που φτιάχνει και κυβερνά τα πάντα σε αυτόν τον κόσμο.</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πρόσταξε ο Ιησούς για τη θάλασσα και τον άνεμο;</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να είσαι ακίνητος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τρέξτε και παίξτε</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ξύπνημα</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πάνω</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ανοιχτό</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τα δικα σου</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μάτια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να είσαι ακίνητος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Σηκώθηκε, επέπληξε τον άνεμο και είπε στα κύματα: «Ησυχία! Τότε ο αέρας κόπηκε και ήταν εντελώς ήρεμος.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Ποιος άγγιξε τα ρούχα μου;</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άκουσε για τον Ιησού, ήρθε πίσω του μέσα στο πλήθος και άγγιξε τον μανδύα του,</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28.επειδή σκέφτηκε, «Αν αγγίξω μόνο τα ρούχα του, θα γιατρευτώ».</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που είναι ο κύριος των πάντων,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είναι ο γιος του Θεού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όταν ο Ιησούς ήρθε σε αυτή τη γη</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γεννήθηκε σε μια φάτνη με ταπεινή φιγούρα.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Εμείς που πιστεύουμε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είναι παιδιά του Θεού.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πρέπει να ζούμε ταπεινοί και χαμηλοί όπως ο Ιησούς.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Πολλοί άνθρωποι άκουσαν για τον Ιησού και ακολούθησαν τον Ιησού.</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μια γυναίκα ήρθε πίσω του και άγγιξε τα ρούχα του Ιησού για να γιατρευτεί.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γυναίκα υπέφερε από μια ασθένεια που ονομάζεται αιμορραγία για 12 χρόνια. Δοκίμασε πολλούς τρόπους να το φτιάξει, αλλά δεν διορθώθηκε και είχε ξοδέψει ό,τι είχε.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'Ποιος άγγιξε τα ρούχα μου;;' Αμέσως ο Ιησούς συνειδητοποίησε ότι η δύναμή Του είχε φύγει από Αυτόν. Ήρθε και έπεσε στα πόδια του και του είπε όλη την αλήθεια.</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Ο Ιησούς της είπε: «Κόρη, η πίστη σου σε θεράπευσε. Πήγαινε με την ησυχία σου».</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Η γυναίκα που υπέφερε από αιμορραγία για 12 χρόνια πήγε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με πίστη.</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Ο Ιησούς θεράπευσε τη γυναίκα και επαίνεσε την πίστη της μπροστά στον κόσμο.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Θεός εξακολουθεί να βλέπει την πίστη μας.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Όταν συναντάμε δύσκολα πράγματα,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ας έρθουμε στον Θεό με πίστη.</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γνωρίζει τους πόνους και τις δυσκολίες μας και τους λύνει.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άγγιξε η γυναίκα που ήταν άρρωστη για 12 χρόνια με τον Ιησού;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μαλλιά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χέρι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πόδια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ρούχα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ρούχα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άκουσε για τον Ιησού, ήρθε πίσω του μέσα στο πλήθος και άγγιξε τον μανδύα του,</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γιατί σκέφτηκε: «Αν αγγίξω μόνο τα ρούχα του, θα γιατρευτώ».</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63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Ταλιθα κουμ!</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el" sz="4000">
                <a:solidFill>
                  <a:srgbClr val="FF0000"/>
                </a:solidFill>
              </a:rPr>
              <a:t>Ο σημερινός λόγος</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el" sz="3600">
                <a:solidFill>
                  <a:schemeClr val="tx1">
                    <a:lumMod val="65000"/>
                    <a:lumOff val="35000"/>
                  </a:schemeClr>
                </a:solidFill>
              </a:rPr>
              <a:t>Θα είσαι έγκυος και θα γεννήσεις έναν γιο, και θα του δώσεις το όνομα Ιησούς.</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el" sz="2800">
                <a:solidFill>
                  <a:schemeClr val="tx1">
                    <a:lumMod val="65000"/>
                    <a:lumOff val="35000"/>
                  </a:schemeClr>
                </a:solidFill>
              </a:rPr>
              <a:t>Λουκ</a:t>
            </a:r>
            <a:r xmlns:a="http://schemas.openxmlformats.org/drawingml/2006/main">
              <a:rPr altLang="en-US" dirty="0" lang="el" sz="2800">
                <a:solidFill>
                  <a:schemeClr val="tx1">
                    <a:lumMod val="65000"/>
                    <a:lumOff val="35000"/>
                  </a:schemeClr>
                </a:solidFill>
              </a:rPr>
              <a:t> </a:t>
            </a:r>
            <a:r xmlns:a="http://schemas.openxmlformats.org/drawingml/2006/main">
              <a:rPr altLang="ko-KR" dirty="0" lang="el"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ήρθε στη γη με ταπεινοφροσύνη και ταπεινότητα, αλλά είναι ο αληθινός Βασιλιάς μας.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Την έπιασε από το χέρι και της είπε: «Ταλίθα κουμ»! (που σημαίνει, "Κοριτσάκι, σου λέω, σήκω!").</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Ένας άντρας ονόματι Ιάιρος, ο αρχηγός της συναγωγής, ήρθε στον Ιησού και είπε· «Η κόρη μου πεθαίνει. Βοήθησέ με."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Στο δρόμο για το σπίτι με τον Ιησού, ένας άντρας έτρεξε και είπε ότι η κόρη του είχε ήδη πεθάνει.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έφτασε στο σπίτι, η κόρη του Ιάιρου ήταν ήδη νεκρή και οι άνθρωποι έκλαιγαν.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μπήκε μέσα και τους είπε: «Το παιδί δεν πέθανε αλλά κοιμάται».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«Την έπιασε από το χέρι και της είπε: «Ταλίθα κουμ!» (που σημαίνει, "Κοριτσάκι, σου λέω, σήκω!"). Αμέσως το κορίτσι σηκώθηκε και περπάτησε.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είναι αυτός που κυβερνά τον θάνατο.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θάνατος είναι το πιο τρομακτικό πράγμα για τους ανθρώπους, αλλά ο Ιησούς τον νίκησε.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Θα πεθάνουμε κάποια μέρα αργά ή γρήγορα.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δεν χρειάζεται να φοβάσαι τον θάνατο.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Είναι επειδή ο Ιησούς είναι αυτός που κυβερνά τον θάνατο.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Και πιστεύουμε στον Ιησού που νίκησε τον θάνατο.</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δίνει ζωή και Αυτός που κυβερνά τη ζωή ταυτόχρονα.</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σημαίνει «Ταλίθα κούμ!» σημαίνω?</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el" sz="2800">
                <a:solidFill>
                  <a:schemeClr val="tx1">
                    <a:lumMod val="65000"/>
                    <a:lumOff val="35000"/>
                  </a:schemeClr>
                </a:solidFill>
              </a:rPr>
              <a:t>Κοριτσάκι, πάρε πρωινό!</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Κοριτσάκι, πήγαινε για ύπνο!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Κοριτσάκι, σήκω!</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Κοριτσάκι, τραγούδα ένα τραγούδι!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Κοριτσάκι, σήκω!</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Την έπιασε από το χέρι και της είπε: «Ταλίθα κουμ»! (που σημαίνει, "Κοριτσάκι, σου λέω, σήκω!").</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Κουίζ</a:t>
            </a:r>
            <a:r xmlns:a="http://schemas.openxmlformats.org/drawingml/2006/main">
              <a:rPr altLang="en-US" lang="e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Πού γεννήθηκε ο Ιησούς;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είναι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σπίτι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παλάτι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σε μια φάτνη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πολυτελές ξενοδοχείο</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σε μια φάτνη</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64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Ένας άρρωστος στην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Τότε ο Ιησούς του είπε: «Σήκω, σήκωσε το στρώμα σου και περπάτα».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l" altLang="ko-KR" sz="3600">
                <a:solidFill>
                  <a:schemeClr val="tx1">
                    <a:lumMod val="65000"/>
                    <a:lumOff val="35000"/>
                  </a:schemeClr>
                </a:solidFill>
              </a:rPr>
              <a:t>Αμέσως ο άνθρωπος θεραπεύτηκε. σήκωσε το χαλάκι του και περπάτησε. Η μέρα που έγινε αυτό ήταν Σάββατο,</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Ιωάννης 5:</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Υπήρχε μια πισίνα που λεγόταν Bethesda στην Ιερουσαλήμ. Πλήθος αρρώστων συγκεντρώθηκε εκεί περιμένοντας την κίνηση των νερών.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Διότι άγγελος Κυρίου κατέβαινε σε ορισμένες εποχές στην πισίνα και ανακάτευε το νερό. όποιος τότε πρώτος, μετά την ανάδευση του νερού, μπήκε μέσα, γινόταν καλά από όποια αρρώστια είχε.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Υπήρχε ένας άντρας που δεν μπορούσε να περπατήσει. Όταν τον είδε ο Ιησούς και ρώτησε τον άνθρωπο που ήταν εκεί για τριάντα οκτώ χρόνια. «Θες να γίνεις καλά;»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«Κύριε, δεν έχω κανέναν να με βοηθήσει να μπω στην πισίνα όταν το νερό ανακατεύεται. Βοηθήστε με παρακαλώ!" Τότε ο Ιησούς του είπε: «Σήκω! Σήκωσε το χαλάκι σου και περπάτα».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Όπως είπε ο Ιησούς, σήκωσε το στρώμα του και περπάτησε. Αμέσως ο άρρωστος που αρρώστησε για 38 χρόνια θεραπεύτηκε.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Το πιο απαραίτητο για τους άρρωστους στην πισίνα της Bethesda ήταν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για να θεραπευτεί.</a:t>
            </a:r>
            <a:r xmlns:a="http://schemas.openxmlformats.org/drawingml/2006/main">
              <a:rPr lang="el"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Ο Ιησούς ξέρει τι χρειαζόμαστε</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καλύτερα από εμάς.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Ο Ιησούς είναι Αυτός που μας δίνει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αυτό που χρειαζόμαστε.</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θεραπεύει όλες τις ασθένειες και έχει τη δύναμη να εξουσιάζει τα πάντα.</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ζήτησε ο άρρωστος από τον Ιησού να κάνει;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Θεράπευσε την ασθένειά μου, σε παρακαλώ!</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Σώσε με, σε παρακαλώ!</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Δώσε μου λίγο φαγητό, σε παρακαλώ!</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Βοηθήστε με να κατέβω στην πισίνα όταν το νερό ανακατεύεται, παρακαλώ!</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Βοηθήστε με να κατέβω στην πισίνα όταν το νερό ανακατεύεται, παρακαλώ!</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Σήμερα στην πόλη του Δαβίδ γεννήθηκε για εσάς ένας Σωτήρας. είναι ο Χριστός ο Κύριος.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Αρέσει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Τότε ο Ιησούς του είπε: «Σήκω, σήκωσε το στρώμα σου και περπάτα».</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l" altLang="ko-KR" sz="3600">
                <a:solidFill>
                  <a:schemeClr val="tx1">
                    <a:lumMod val="65000"/>
                    <a:lumOff val="35000"/>
                  </a:schemeClr>
                </a:solidFill>
              </a:rPr>
              <a:t>9.Μόλις ο άνθρωπος θεραπεύτηκε. σήκωσε το χαλάκι του και περπάτησε. Η μέρα που έγινε αυτό ήταν Σάββατο,</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Ιωάννης 5:</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που τάισε 5.000 Άντρες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ο Ιησούς πήρε τα ψωμιά, ευχαρίστησε και μοίρασε σε όσους κάθονταν όσο ήθελαν. Το ίδιο έκανε και με τα ψάρια.</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Περισσότεροι από πέντε χιλιάδες άνθρωποι συγκεντρώθηκαν για να ακούσουν τη διδασκαλία του Ιησού.</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Αλλά ήταν ώρα για φαγητό. Όλοι πεινούσαν, αλλά δεν είχαν φαγητό να φάνε, και το μόνο που είχαν ήταν δύο ψάρια και πέντε καρβέλια ψωμί.</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ο Ιησούς πήρε το ψωμί και τα ψάρια, ευχαρίστησε και μοίρασε σε όσους κάθονταν όσο ήθελαν.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Όμως, συνέβη κάτι εκπληκτικό! Τα 5.000 άτομα ήταν αρκετά για να χορτάσουν!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Και τα μάζεψαν και γέμισαν δώδεκα καλάθια με τα κομμάτια από τα πέντε κριθαρένια ψωμιά που περίσσεψαν όσοι είχαν φάει.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Για εμάς δεν υπάρχει τρόπος να χορτάσουμε πάνω από 5.000 άτομα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με πέντε καρβέλια ψωμί και δύο ψάρια.</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Αλλά ο Ιησούς, ο Υιός του Θεού, έκανε θαύματα μαζί τους.</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Είναι πιο σημαντικό να είμαστε πάντα με τον Ιησού παρά να έχουμε κάτι πολύ ή όχι.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μπορεί να μας δώσει άφθονη τροφή.</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47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Χρόνια πολλά στον Ιησού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Πόση τροφή έμεινε αφού ο Ιησούς τάισε 5.000 ανθρώπους;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δέκα καλάθια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έντεκα καλάθια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δώδεκα καλάθια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δεκατρία καλάθια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δώδεκα καλάθια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ο Ιησούς πήρε τα ψωμιά, ευχαρίστησε και μοίρασε σε όσους κάθονταν όσο ήθελαν. Το ίδιο έκανε και με τα ψάρια.</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περπατά πάνω στο νερό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Όταν κωπηλατούσαν τρεισήμισι μίλια, είδαν τον Ιησού να πλησιάζει στη βάρκα, περπατώντας πάνω στο νερό. και ήταν τρομοκρατημένοι.</a:t>
            </a:r>
            <a:endParaRPr xmlns:a="http://schemas.openxmlformats.org/drawingml/2006/main" lang="en-US" altLang="ko-KR" sz="3600"/>
          </a:p>
          <a:p>
            <a:pPr xmlns:a="http://schemas.openxmlformats.org/drawingml/2006/main" lvl="0">
              <a:defRPr/>
            </a:pPr>
            <a:r xmlns:a="http://schemas.openxmlformats.org/drawingml/2006/main">
              <a:rPr lang="el" altLang="ko-KR" sz="3600"/>
              <a:t>Εκείνος όμως τους είπε: «Εγώ είμαι· μη φοβάστε».</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Ενώ ο Ιησούς προσευχόταν μόνος του στο βουνό, οι μαθητές του κωπηλατούσαν τη βάρκα στην απέναντι όχθη της λίμνης.</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Επιτέλους, ήταν σκοτάδι και ο άνεμος και τα νερά έγιναν δυνατά και τραχιά.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«Κοίτα εκεί! Κάποιος περπατάει πάνω στο νερό!» Τρομοκρατήθηκαν. Ένας από αυτούς φώναξε: «Κάποιος περπατάει πάνω στο νερό!»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«Είμαι εγώ: μη φοβάσαι!» Είναι ο Ιησούς που περπατά πάνω στο νερό.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Έμειναν έκπληκτοι με αυτό. Υποδέχτηκαν τον Ιησού στη βάρκα. Σκέφτηκαν: «Ο Ιησούς πρέπει να είναι ο γιος του Θεού!»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Το περπάτημα στο νερό είναι κάτι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κανείς δεν μπορεί να κάνει.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Αλλά ο Ιησούς περπάτησε πάνω στο νερό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να βρει τους μαθητές του.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Επειδή ο Ιησούς είναι ένας ξεχωριστός άνθρωπος,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γιος του Θεού.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Πρέπει πραγματικά να πιστέψουμε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ότι ο Ιησούς είναι ο Υιός του Θεού.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Λέξη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ήρθαν στο σπίτι, είδαν το παιδί με τη μητέρα του Μαρία, και προσκύνησαν και το προσκύνησαν. Τότε άνοιξαν τους θησαυρούς τους και του έδωσαν δώρα από χρυσό και θυμίαμα και μύρο.</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rgbClr val="ff0000"/>
                </a:solidFill>
              </a:rPr>
              <a:t>Ποιος είναι ο Ιησούς;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έρχεται σε εμάς για να μας βοηθήσει και να μας σώσει ανεξάρτητα από τα εμπόδια που έχουμε.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Πώς ήρθε ο Ιησούς στους μαθητές του στη μέση της λίμνης;;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πετάει στο νερό..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επιβίβαση στο ταχύτερο σκάφος…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κολύμπι..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περπάτημα στο νερό..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περπάτημα στο νερό..</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Όταν κωπηλατούσαν τρεισήμισι μίλια, είδαν τον Ιησού να πλησιάζει στη βάρκα, περπατώντας πάνω στο νερό. και ήταν τρομοκρατημένοι.</a:t>
            </a:r>
            <a:endParaRPr xmlns:a="http://schemas.openxmlformats.org/drawingml/2006/main" lang="en-US" altLang="ko-KR" sz="3600"/>
          </a:p>
          <a:p>
            <a:pPr xmlns:a="http://schemas.openxmlformats.org/drawingml/2006/main" lvl="0">
              <a:defRPr/>
            </a:pPr>
            <a:r xmlns:a="http://schemas.openxmlformats.org/drawingml/2006/main">
              <a:rPr lang="el" altLang="ko-KR" sz="3600"/>
              <a:t>Εκείνος όμως τους είπε: «Εγώ είμαι· μη φοβάστε».</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ομολογία του Χριστού του Πέτρου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Σίμων Πέτρος απάντησε: «Εσύ είσαι ο Χριστός, ο Υιός του Θεού του ζώντος».</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Ματθαίος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μέρα, ο Ιησούς ρώτησε τους μαθητές του: «Ποιος λένε οι άνθρωποι ότι είναι ο Υιός του Ανθρώπου;»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Εκείνοι απάντησαν: «Μερικοί λένε Ιωάννη τον Βαπτιστή. Άλλοι λένε Ηλία? και ένας από τους προφήτες».</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«Μα τι γίνεται με εσένα;» ρώτησε. «Ποιος λες ότι είμαι;»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Σίμων Πέτρος απάντησε: «Εσύ είσαι ο Χριστός, ο Υιός του Θεού του ζώντος».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είπε ο Ιησούς με μεγάλη χαρά. "Έχεις δίκιο για την ομολογία σου! Σε αυτόν τον βράχο θα χτίσω την εκκλησία μου!"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γεννήθηκε ο Ιησούς, ένα αστέρι εμφανίστηκε στους γιατρούς στα ανατολικά.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Ο Πέτρος ήξερε ακριβώς ποιος ήταν ο Ιησούς και ομολόγησε ακριβώς για τον Ιησού.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Και αφού το άκουσε αυτό ο Ιησούς επαίνεσε τον Πέτρο για τη σωστή ομολογία του.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Ποιος πιστεύουμε ότι είναι ο Ιησούς;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Πρέπει να γνωρίζουμε τον Ιησού ακριβώς όπως λέει η Βίβλος, και πρέπει να ομολογούμε για τον Ιησού ακριβώς όπως λέει η Βίβλος.</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rgbClr val="ff0000"/>
                </a:solidFill>
              </a:rPr>
              <a:t>Ποιος είναι ο Ιησούς;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χτίζει την εκκλησία του πάνω στη σωστή ομολογία της πίστης.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Ποιος είπε ο Πέτρος ότι είναι ο Ιησούς;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ο Χριστός, ο Υιός του Θεού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Ισχυρός Ηλίας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Ιωάννης ο Βαπτιστής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Ιερεμίας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ο Χριστός, ο Υιός του Θεού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Σίμων Πέτρος απάντησε: «Εσύ είσαι ο Χριστός, ο Υιός του Θεού του ζώντος».</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Ματθαίος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ιστορία του ανόητου πλουσίου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"Αλλά ο Θεός του είπε: "Βλάκα! Αυτή ακριβώς τη νύχτα θα σου ζητηθεί η ζωή. Τότε ποιος θα πάρει αυτό που έχεις ετοιμάσει για τον εαυτό σου;"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είπε: «Η ζωή ενός ανθρώπου δεν έχει καμία σχέση με αυτό που έχει».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Και ο Ιησούς μας είπε μια ιστορία.</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el" altLang="ko-KR" sz="3200">
                <a:solidFill>
                  <a:schemeClr val="tx1">
                    <a:lumMod val="65000"/>
                    <a:lumOff val="35000"/>
                  </a:schemeClr>
                </a:solidFill>
              </a:rPr>
              <a:t>Πρόκειται για έναν ανόητο πλούσιο.</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πλούσιος έχτισε με χαρά μια μεγαλύτερη αποθήκη για τον πλούτο και τα σιτηρά του. «Έχω μαζέψει πολλά φαγητά στην αποθήκη, ψυχή μου, τώρα να χαίρεσαι!»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Τότε ο Θεός είπε στον πλούσιο.</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"Είσαι ανόητος! Αν σου αφαιρέσω τη ζωή σήμερα, ποιανού περιουσία θα είναι όλα σου τα πλούτη;"</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«Αυτό το αστέρι είναι ορατό όταν γεννιέται ο βασιλιάς! Ας ακολουθήσουμε το αστέρι!». Οι γιατροί άρχισαν να ακολουθούν το αστέρι.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τελείωσε την ομιλία του και είπε:</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«Μην αποθηκεύετε πλούτη για εσάς, αλλά για τον Θεό. Κάντε ό,τι μπορείτε για να βοηθήσετε όσους έχουν ανάγκη.</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el" altLang="ko-KR" sz="3500">
                <a:solidFill>
                  <a:schemeClr val="tx1">
                    <a:lumMod val="65000"/>
                    <a:lumOff val="35000"/>
                  </a:schemeClr>
                </a:solidFill>
              </a:rPr>
              <a:t>Σε τι χρησιμοποιούνται τα χρήματά σας;</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el" altLang="ko-KR" sz="3500">
                <a:solidFill>
                  <a:schemeClr val="tx1">
                    <a:lumMod val="65000"/>
                    <a:lumOff val="35000"/>
                  </a:schemeClr>
                </a:solidFill>
              </a:rPr>
              <a:t>Χρησιμοποιείται μόνο για να ικανοποιήσει μόνο εσάς;</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l" altLang="ko-KR" sz="3500">
                <a:solidFill>
                  <a:schemeClr val="tx1">
                    <a:lumMod val="65000"/>
                    <a:lumOff val="35000"/>
                  </a:schemeClr>
                </a:solidFill>
              </a:rPr>
              <a:t>Τα χρήματα πρέπει να χρησιμοποιηθούν</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l" altLang="ko-KR" sz="3500">
                <a:solidFill>
                  <a:schemeClr val="tx1">
                    <a:lumMod val="65000"/>
                    <a:lumOff val="35000"/>
                  </a:schemeClr>
                </a:solidFill>
              </a:rPr>
              <a:t>για τη δόξα του Θεού.</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el" altLang="ko-KR" sz="3500">
                <a:solidFill>
                  <a:schemeClr val="tx1">
                    <a:lumMod val="65000"/>
                    <a:lumOff val="35000"/>
                  </a:schemeClr>
                </a:solidFill>
              </a:rPr>
              <a:t>Είμαστε ο λαός της βασιλείας του Θεού. Ως εκ τούτου, είναι απαραίτητο να βοηθήσουμε τους ανθρώπους που έχουν ανάγκη με δικά μας χρήματα.</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ο ιδιοκτήτης όλης της ζωής και κάθε πλούτου.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έκανε ο ανόητος πλούσιος για την ψυχή του;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Βοηθούσε τους φτωχούς.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Λάτρευε τον Θεό.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Κήρυξε το ευαγγέλιο.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Αποθήκευσε πολλά πλούτη.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Αποθήκευσε πολλά πλούτη.</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"Αλλά ο Θεός του είπε: "Βλάκα! Αυτή ακριβώς τη νύχτα θα σου ζητηθεί η ζωή. Τότε ποιος θα πάρει αυτό που έχεις ετοιμάσει για τον εαυτό σου;"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69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Ψάχνοντας για το Χαμένο Πρόβατο</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Σας λέω ότι με τον ίδιο τρόπο θα υπάρχει περισσότερη χαρά στον ουρανό για έναν αμαρτωλό που μετανοεί παρά για ενενήντα εννέα δίκαιους που δεν χρειάζεται να μετανοήσουν.</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μέρα ένα πρόβατο έμεινε μόνο του, χωρισμένο από τα πρόβατα των φίλων του.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βοσκός μέτρησε τα πρόβατα και διαπίστωσε ότι ένα από τα εκατό είχε εξαφανιστεί!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βοσκός άφησε 99 πρόβατα και βγήκε να βρει ένα χαμένο.</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Το αστέρι σταμάτησε πάνω από τους στάβλους της Βηθλεέμ. Η Βίβλος είχε προφητεύσει ότι ο Ιησούς γεννήθηκε στη Βηθλεέμ.</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Και επιτέλους ο βοσκός βρήκε το χαμένο πρόβατο.</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Ο βοσκός ήρθε στο σπίτι με τα πρόβατα από χαρά και έκανε μεγάλο γλέντι.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τελείωσε την ομιλία του και είπε:</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«Όπως ο βοσκός χαίρεται να βρει ένα χαμένο πρόβατο,</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Ο Θεός είναι ευχαριστημένος με τη μετάνοια ενός αμαρτωλού».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Ο βοσκός χρειάστηκε να κάνει αμέτρητες θυσίες για να βρει ένα χαμένο πρόβατο.</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Ο Ιησούς θυσίασε τη ζωή του για να μας σώσει.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Πρέπει να ευχαριστήσουμε τον Ιησού που μας έσωσε σαν χαμένο πρόβατο.</a:t>
            </a:r>
            <a:r xmlns:a="http://schemas.openxmlformats.org/drawingml/2006/main">
              <a:rPr lang="el"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r xmlns:a="http://schemas.openxmlformats.org/drawingml/2006/main">
              <a:rPr lang="el" altLang="en-US" sz="3600">
                <a:solidFill>
                  <a:srgbClr val="0070c0"/>
                </a:solidFill>
              </a:rPr>
              <a:t> </a:t>
            </a:r>
            <a:r xmlns:a="http://schemas.openxmlformats.org/drawingml/2006/main">
              <a:rPr lang="el" altLang="ko-KR" sz="3600">
                <a:solidFill>
                  <a:srgbClr val="0070c0"/>
                </a:solidFill>
              </a:rPr>
              <a:t>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απολαμβάνει τη μετάνοιά μας από την αμαρτία.</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δεν έκανε ο βοσκός ψάχνοντας για ένα χαμένο πρόβατο;</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Άφησε 99 πρόβατα για να ψάξουν το χαμένο.</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Χάρηκε που βρήκε τον χαμένο.</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Αγόρασε ένα νέο πρόβατο.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Κάλεσε κόσμο σε ένα πάρτι.</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Αγόρασε ένα νέο πρόβατο.</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Σας λέω ότι με τον ίδιο τρόπο θα υπάρχει περισσότερη χαρά στον ουρανό για έναν αμαρτωλό που μετανοεί παρά για ενενήντα εννέα δίκαιους που δεν χρειάζεται να μετανοήσουν.</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ιστορία του καλού Σαμαρείτη</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«Ποιος από αυτούς τους τρεις πιστεύεις ότι ήταν γείτονας με αυτόν που έπεσε στα χέρια ληστών;»</a:t>
            </a:r>
            <a:endParaRPr xmlns:a="http://schemas.openxmlformats.org/drawingml/2006/main" lang="en-US" altLang="ko-KR" sz="3600"/>
          </a:p>
          <a:p>
            <a:pPr xmlns:a="http://schemas.openxmlformats.org/drawingml/2006/main" lvl="0">
              <a:defRPr/>
            </a:pPr>
            <a:r xmlns:a="http://schemas.openxmlformats.org/drawingml/2006/main">
              <a:rPr lang="el" altLang="ko-KR" sz="3600"/>
              <a:t>Ο ειδικός του νόμου απάντησε: «Αυτός που τον ελέησε». Ο Ιησούς του είπε: «Πήγαινε και κάνε το ίδιο».</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Ενώ ένας άνδρας περπατούσε μόνος, συνάντησε ληστές. Του έγδυσαν τα ρούχα, τον χτύπησαν και έφυγαν αφήνοντάς τον μισοπεθαμένο.</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έτυχε να τον δει ένας παπάς στο δρόμο, πέρασε από την άλλη πλευρά. Το ίδιο έκανε και ένας Λευίτης.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Μέσα στους στάβλους της Βηθλεέμ βρίσκονταν η Μαρία, ο Ιωσήφ και το μωρό Ιησού, που ήρθε στη γη ως βασιλιάς.</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Τρίτον, έτυχε να τον δει ένας Σαμαρείτης. Οι Σαμαρείτες ήταν άνθρωποι που δεν άρεσαν στους Εβραίους.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Όμως, ο Σαμαρείτης τον λυπήθηκε, τον περιποιήθηκε και τον φρόντισε καλά.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«Ο λαός του Θεού, ανά πάσα στιγμή, πρέπει να είναι καλός γείτονας που βοηθά αυτούς που έχουν ανάγκη».</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ιερέας και οι Λευίτες φαίνονταν, επιφανειακά, κοντά στον Θεό, αλλά δεν αγαπούσαν κανέναν άλλο.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Σαμαρείτης, στην επιφάνεια, φαινόταν ότι δεν ήταν κοντά στον Θεό, αλλά ήταν ένας καλός γείτονας που ήταν πρόθυμος να αγαπήσει τους άλλους.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Θα πρέπει επίσης να είμαστε αυτοί που βοηθούν τους γείτονές μας που έχουν ανάγκη αν είμαστε κοντά στον Θεό.</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Είμαστε αυτοί που αναγκαζόμαστε να πεθάνουμε για τις αμαρτίες μας, όπως και αυτοί που έχουν ληστέψει.</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el" altLang="ko-KR" sz="3600">
                <a:solidFill>
                  <a:schemeClr val="tx1">
                    <a:lumMod val="65000"/>
                    <a:lumOff val="35000"/>
                  </a:schemeClr>
                </a:solidFill>
              </a:rPr>
              <a:t>Αλλά ο Ιησούς είναι αυτός που μας έσωσε από αυτή την τρομερή κατάσταση.</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έκαναν ο ιερέας και ο Λευίτης όταν είδαν έναν άντρα που τον έκλεψαν;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Προσευχήθηκαν για αυτόν.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Ο περιποιήθηκε τις πληγές του.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Τον πήγαν στο νοσοκομείο.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Πέρασαν δίπλα του από την άλλη πλευρά.</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Πέρασαν δίπλα του από την άλλη πλευρά.</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«Ποιος από αυτούς τους τρεις πιστεύεις ότι ήταν γείτονας με αυτόν που έπεσε στα χέρια ληστών;»</a:t>
            </a:r>
            <a:endParaRPr xmlns:a="http://schemas.openxmlformats.org/drawingml/2006/main" lang="en-US" altLang="ko-KR" sz="3600"/>
          </a:p>
          <a:p>
            <a:pPr xmlns:a="http://schemas.openxmlformats.org/drawingml/2006/main" lvl="0">
              <a:defRPr/>
            </a:pPr>
            <a:r xmlns:a="http://schemas.openxmlformats.org/drawingml/2006/main">
              <a:rPr lang="el" altLang="ko-KR" sz="3600"/>
              <a:t>Ο ειδικός του νόμου απάντησε: «Αυτός που τον ελέησε». Ο Ιησούς του είπε: «Πήγαινε και κάνε το ίδιο».</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71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Μαρία και η Μάρθα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l" altLang="ko-KR" sz="4000"/>
              <a:t>αλλά μόνο ένα πράγμα χρειάζεται. Η Μαρία διάλεξε ό,τι καλύτερο, και δεν θα της αφαιρεθεί».</a:t>
            </a:r>
            <a:endParaRPr xmlns:a="http://schemas.openxmlformats.org/drawingml/2006/main" lang="en-US" altLang="ko-KR" sz="4000"/>
          </a:p>
          <a:p>
            <a:pPr xmlns:a="http://schemas.openxmlformats.org/drawingml/2006/main" lvl="0">
              <a:defRPr/>
            </a:pPr>
            <a:r xmlns:a="http://schemas.openxmlformats.org/drawingml/2006/main">
              <a:rPr lang="e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προσκλήθηκε στο σπίτι της Μαρίας και της Μάρθας.</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Γιατροί από την Ανατολή έδωσαν στον Ιησού το χρυσό, το θυμίαμα και το μύρο που είχαν ετοιμάσει ως δώρο. «Σε ευχαριστώ Ιησού που ήρθες σε αυτή τη γη!»</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Ενώ η Μάρθα ήταν απασχολημένη με τη δουλειά, η Μαρία άκουγε με ανυπομονησία τον Ιησού.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«Δεν μπορώ να πιστέψω ότι η Μαίρη με άφησε να δουλέψω μόνη μου όταν είμαι τόσο απασχολημένη», σκέφτηκε η Μάρθα.</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Τελικά, η Μάρθα παραπονέθηκε στον Ιησού. «Ιησού, σε παρακαλώ άσε τη Μαρία να φύγει. Έχω πάρα πολλές δουλειές να κάνω μόνη μου».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"Μην κάνεις πολλά. Στη Μαρία αρέσει να ακούει, οπότε θα συνεχίσει να ακούει."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Η Μάρθα σκέφτηκε ότι δεν ήταν σωστό για τη Μαρία να ακούει τον Ιησού όταν είχαν πολλά πράγματα να κάνουν.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Αλλά ο Ιησούς τους δίδαξε ότι το να ακούνε τον Ιησού ήταν πιο πολύτιμο από οτιδήποτε άλλο.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χρόνος για να ακούσουμε και να μάθουμε τη Βίβλο είναι ο πιο πολύτιμος χρόνος για εμάς.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Δεν πρέπει να στερούμαστε χρόνο για να ακούσουμε και να μάθουμε από τη Βίβλο.</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αγαπά εκείνους που ακούν τον λόγο του Θεού.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έκανε η Μαίρη ενώ η Μάρθα δούλευε πολύ;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Προσευχήθηκε.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Άκουσε τον λόγο του Ιησού.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Κοιμόταν.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Βοήθησε σκληρά τη Μάρθα.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② </a:t>
            </a:r>
            <a:r xmlns:a="http://schemas.openxmlformats.org/drawingml/2006/main">
              <a:rPr lang="el" altLang="ko-KR" sz="2800">
                <a:solidFill>
                  <a:srgbClr val="ff0000"/>
                </a:solidFill>
              </a:rPr>
              <a:t>Άκουσε τον λόγο του Ιησού.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el" altLang="ko-KR" sz="4000"/>
              <a:t>αλλά μόνο ένα πράγμα χρειάζεται. Η Μαρία διάλεξε ό,τι καλύτερο, και δεν θα της αφαιρεθεί».</a:t>
            </a:r>
            <a:endParaRPr xmlns:a="http://schemas.openxmlformats.org/drawingml/2006/main" lang="en-US" altLang="ko-KR" sz="4000"/>
          </a:p>
          <a:p>
            <a:pPr xmlns:a="http://schemas.openxmlformats.org/drawingml/2006/main" lvl="0">
              <a:defRPr/>
            </a:pPr>
            <a:r xmlns:a="http://schemas.openxmlformats.org/drawingml/2006/main">
              <a:rPr lang="el"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el"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el" altLang="ko-KR" sz="2500" dirty="0">
                <a:solidFill>
                  <a:schemeClr val="tx1">
                    <a:lumMod val="65000"/>
                    <a:lumOff val="35000"/>
                  </a:schemeClr>
                </a:solidFill>
              </a:rPr>
              <a:t>Εκεί ζούσε μια παρθένος που λεγόταν Μαρία στη Γαλιλαία του Ισραήλ. Ήταν αρραβωνιασμένη με έναν νεαρό που λεγόταν Τζόζεφ.</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Οι γιατροί ήρθαν να προσκυνήσουν τον Ιησού, τον Βασιλιά, ακόμη και μακριά από το Ισραήλ.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Ιησούς είναι ο πραγματικός βασιλιάς των ανθρώπων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σε όλον τον κόσμο.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Ιησούς είναι και ο βασιλιάς μου.</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ζήσουμε μια ζωή λατρεύοντας και ακολουθώντας τον Ιησού, που είναι πάντα Βασιλιάς.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αξίζει τη λατρεία μας.</a:t>
            </a:r>
            <a:r xmlns:a="http://schemas.openxmlformats.org/drawingml/2006/main">
              <a:rPr altLang="en-US" lang="e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Ποιο δεν έλαβε ο Ιησούς ως δώρο γενεθλίων;</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χρυσό</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θυμίαμα</a:t>
            </a:r>
            <a:r xmlns:a="http://schemas.openxmlformats.org/drawingml/2006/main">
              <a:rPr altLang="en-US" lang="e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μύρο</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υπολογιστή</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υπολογιστή</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Λέξη</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ήρθαν στο σπίτι, είδαν το παιδί με τη μητέρα του Μαρία, και προσκύνησαν και το προσκύνησαν. Τότε άνοιξαν τους θησαυρούς τους και του έδωσαν δώρα από χρυσό και θυμίαμα και μύρο.</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Οχι.</a:t>
            </a:r>
            <a:r xmlns:a="http://schemas.openxmlformats.org/drawingml/2006/main">
              <a:rPr lang="el" altLang="en-US" b="1">
                <a:solidFill>
                  <a:schemeClr val="tx1">
                    <a:lumMod val="50000"/>
                    <a:lumOff val="50000"/>
                  </a:schemeClr>
                </a:solidFill>
              </a:rPr>
              <a:t> </a:t>
            </a:r>
            <a:r xmlns:a="http://schemas.openxmlformats.org/drawingml/2006/main">
              <a:rPr lang="el" altLang="ko-KR" b="1">
                <a:solidFill>
                  <a:schemeClr val="tx1">
                    <a:lumMod val="50000"/>
                    <a:lumOff val="50000"/>
                  </a:schemeClr>
                </a:solidFill>
              </a:rPr>
              <a:t>48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μωρός Ιησούς διέφυγε στην Αίγυπτο</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πήγαν, ένας άγγελος Κυρίου εμφανίστηκε στον Ιωσήφ σε ένα όνειρο. «Σήκω», είπε, «πάρε το παιδί και τη μητέρα του και φύγε στην Αίγυπτο. Μείνε εκεί μέχρι να σου πω, γιατί ο Ηρώδης θα ψάξει για το παιδί για να το σκοτώσει».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Ηρώδης, ο βασιλιάς του Ισραήλ, άκουσε τα νέα της γέννησης του Ιησού μέσω των Μάγων, που σχεδίασαν να σκοτώσουν τον Ιησού.</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Ωστόσο, ο Θεός, που γνώριζε όλη τη συνωμοσία του Ηρώδη, είπε σε ένα όνειρο ότι οι Μάγοι έπρεπε να φύγουν από τον Ηρώδη.</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Επίσης, ο σύζυγος της Μαρίας, Ιωσήφ, άκουσε έναν άγγελο να λέει σε ένα όνειρο: «Φύγε στην Αίγυπτο. Ο Ηρώδης πρόκειται να σκοτώσει τον Ιησού».</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Όταν το άκουσε αυτό, ο Ιωσήφ πήρε τη Μαρία και το μωρό Ιησού και έφυγε από τον Ηρώδη στην Αίγυπτο.</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el" sz="2800">
                <a:solidFill>
                  <a:schemeClr val="tx1">
                    <a:lumMod val="65000"/>
                    <a:lumOff val="35000"/>
                  </a:schemeClr>
                </a:solidFill>
              </a:rPr>
              <a:t>Μια μέρα εμφανίστηκε στη Μαρία ένας άγγελος. «Χαιρετισμούς, εσείς που είστε πολύ ευνοημένοι! Ο Κύριος είναι μαζί σου».</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Στο μεταξύ, ο Ηρώδης, που ήξερε ότι είχε εξαπατηθεί από τους Μάγους, έδωσε μια τρομερή εντολή να σκοτώσουν όλα τα μωρά της Βηθλεέμ. Ο Ιησούς έπρεπε να μείνει στην Αίγυπτο μέχρι το θάνατο του Ηρώδη.</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Οι βοσκοί και οι Μάγοι αναγνώρισαν ποιος ήταν ο Ιησούς.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Ωστόσο, ο Ηρώδης, ο βασιλιάς, δεν αναγνώρισε τον Ιησού. Επιπλέον, λόγω της απληστίας του, διέπραξε σκληρές αμαρτίες για να προσπαθήσει να σκοτώσει 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Υπάρχουν πολλοί άνθρωποι στον κόσμο που αρνούνται να ακούσουν για 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Είναι πολύ σοβαρό αμάρτημα.</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δεν μπορεί να τολμήσει να σταματήσει με τη δύναμη του ανθρώπου.</a:t>
            </a:r>
            <a:r xmlns:a="http://schemas.openxmlformats.org/drawingml/2006/main">
              <a:rPr altLang="en-US" lang="e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Πού δραπέτευσε ο Ιησούς από τον Ηρώδη;</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Αίγυπτος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Αμερική</a:t>
            </a:r>
            <a:r xmlns:a="http://schemas.openxmlformats.org/drawingml/2006/main">
              <a:rPr altLang="en-US" lang="e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Κορέα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Ισραήλ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Αίγυπτος</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Όταν πήγαν, ένας άγγελος Κυρίου εμφανίστηκε στον Ιωσήφ σε ένα όνειρο. «Σήκω», είπε, «πάρε το παιδί και τη μητέρα του και φύγε στην Αίγυπτο. Μείνε εκεί μέχρι να σου πω, γιατί ο Ηρώδης θα ψάξει για το παιδί για να το σκοτώσει».</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49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Το αγόρι Ιησούς στο Ναό</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«Γιατί με έψαχνες;» ρώτησε. «Δεν ήξερες ότι έπρεπε να είμαι στο σπίτι του Πατέρα μου;»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Στο Πάσχα, όταν ο Ιησούς ήταν 12 ετών, ήρθαν μαζί με τους γονείς του στο ναό της Ιερουσαλήμ.</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Στο δρόμο για το σπίτι από το ναό της Ιερουσαλήμ, ο Ιωσήφ και η Μαρία δεν κατάφεραν να βρουν τον Ιησού.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Ιωσήφ και η Μαρία επέστρεψαν στο ναό της Ιερουσαλήμ για να βρουν τον Ιησού.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el" altLang="ko-KR" sz="2800" dirty="0">
                <a:solidFill>
                  <a:schemeClr val="tx1">
                    <a:lumMod val="65000"/>
                    <a:lumOff val="35000"/>
                  </a:schemeClr>
                </a:solidFill>
              </a:rPr>
              <a:t>«Μαρία, θα γεννήσεις έναν γιο και θα του δώσεις το όνομα Ιησούς». Φοβόταν αυτά τα νέα.</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«Δεν ήξερες ότι ήμουν στο σπίτι του πατέρα μου;» Ο Ιησούς συζητούσε με τους δασκάλους της Βίβλου στο ναό. Όλοι έμειναν έκπληκτοι από τη σοφία του Ιησού.</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Από τότε, το αγόρι Ιησούς έγινε πιο στοργικός με τον Θεό και τους ανθρώπους καθώς η σοφία και το ύψος του μεγαλώνουν.</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Το αγόρι Ιησούς ήξερε από μικρός ότι ήταν ο Υιός του Θεού. Και ειλικρινά προετοιμασμένος για τη ζωή ως Σωτήρας.</a:t>
            </a:r>
            <a:r xmlns:a="http://schemas.openxmlformats.org/drawingml/2006/main">
              <a:rPr altLang="en-US" lang="e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Αν και είμαστε νέοι,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θυμόμαστε ξεκάθαρα ότι είμαστε παιδιά του Θεού.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λοιπόν να δείξουμε στον Θεό και στους ανθρώπους ότι ζούμε ως παιδιά του Θεού.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Υιός του Θεού, αλλά έδωσε το παράδειγμα ταπεινότητας και υπακοής στους σαρκικούς γονείς.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Πού ήταν ο χαμένος Ιησούς;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σε</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ο</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τουαλέτα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στο παλάτι</a:t>
            </a:r>
            <a:r xmlns:a="http://schemas.openxmlformats.org/drawingml/2006/main">
              <a:rPr altLang="en-US" lang="e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σε</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ο</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ναός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στο σπίτι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στο ναό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«Γιατί με έψαχνες;» ρώτησε. «Δεν ήξερες ότι έπρεπε να είμαι στο σπίτι του Πατέρα μου;»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Βάπτιση του Ιησού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«Μια φωνή κάποιου που φωνάζει στην έρημο: «Ετοιμάστε τον δρόμο για τον Κύριο, κάντε ευθεία μονοπάτια για αυτόν».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4. Και έτσι ήρθε ο Ιωάννης, βαπτίζοντας στην έρημο περιοχή και κηρύττοντας ένα βάπτισμα μετανοίας για άφεση αμαρτιών.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ο Ιησούς ήταν τριάντα, ένας παράξενος άνδρας εμφανίστηκε στην έρημο, φορώντας ρούχα καμήλας και έτρωγε ακρίδες και άγριο μέλι.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Το όνομά του ήταν Ιωάννης ο Βαπτιστής. Κάλεσε τους ανθρώπους να μετανοήσουν και να βαφτιστούν γιατί θα ερχόταν ο Σωτήρας.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el" altLang="ko-KR" sz="2800" dirty="0">
                <a:solidFill>
                  <a:schemeClr val="tx1">
                    <a:lumMod val="65000"/>
                    <a:lumOff val="35000"/>
                  </a:schemeClr>
                </a:solidFill>
              </a:rPr>
              <a:t>Όμως, υπάκουσε στο μήνυμα του Θεού. «Είμαι υπηρέτης του Κυρίου. Είθε να είναι για μένα όπως είπες».</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"Είμαι εδώ για να προετοιμάσω κάποιον που θα με ακολουθήσει!"</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Ο Ιωάννης ο Βαπτιστής προετοίμαζε τον δρόμο του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ήρθε επίσης να βαφτιστεί από τον Ιωάννη τον Βαπτιστή.</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"Κοίτα! ο Αμνός του Θεού, που παίρνει την αμαρτία του κόσμου!». Ο Ιωάννης ο Βαπτιστής παρουσίασε τον Ιησού φωναχτά.</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ο Ιησούς βαφτίστηκε από τον Ιωάννη, μια φωνή ακούστηκε από τους ουρανούς με το Άγιο Πνεύμα να κατεβαίνει πάνω του σαν περιστέρι: «Εσύ είσαι ο Υιός μου, τον οποίο αγαπώ. μαζί σου είμαι πολύ ευχαριστημένος.»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Ιωάννης ο Βαπτιστής δεν εξύψωσε τον εαυτό του.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Αφιέρωσε τη ζωή του για να παρουσιάσει πλήρως 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Για ποιόν ζω?</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Όπως ο Ιωάννης ο Βαπτιστής, πρέπει να ζούμε μια ζωή που εξυψώνει και παρουσιάζει τον Ιησού αντί να με καυχιόμαστε και να με εξυψώνουμε.</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μοναδικός γιος του Θεού.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Τι κατέβηκε από τον ουρανό όταν βαφτίστηκε ο Ιησούς;;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κοράκι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Το Άγιο Πνεύμα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στρουθοκάμηλος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σπουργίτι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② </a:t>
            </a:r>
            <a:r xmlns:a="http://schemas.openxmlformats.org/drawingml/2006/main">
              <a:rPr altLang="ko-KR" lang="el" sz="2800">
                <a:solidFill>
                  <a:srgbClr val="ff0000"/>
                </a:solidFill>
              </a:rPr>
              <a:t>Το Άγιο Πνεύμα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«Μια φωνή κάποιου που φωνάζει στην έρημο: «Ετοιμάστε τον δρόμο για τον Κύριο, κάντε ευθεία μονοπάτια για αυτόν».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el" sz="3600">
                <a:solidFill>
                  <a:schemeClr val="tx1">
                    <a:lumMod val="65000"/>
                    <a:lumOff val="35000"/>
                  </a:schemeClr>
                </a:solidFill>
              </a:rPr>
              <a:t>4. Και έτσι ήρθε ο Ιωάννης, βαπτίζοντας στην έρημο περιοχή και κηρύττοντας ένα βάπτισμα μετανοίας για άφεση αμαρτιών.</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51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δελεάστηκε από τον Σατανά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του είπε: «Φύγε από μένα, Σατανά, γιατί είναι γραμμένο: «Λάτρεψε τον Κύριο τον Θεό σου και μόνο αυτόν υπηρέτησε».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Αφού ο Ιησούς νήστεψε και προσευχήθηκε σαράντα ημέρες, εμφανίστηκε ο Σατανάς και έβαλε σε πειρασμό τον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el" altLang="ko-KR" sz="2500" dirty="0">
                <a:solidFill>
                  <a:schemeClr val="tx1">
                    <a:lumMod val="65000"/>
                    <a:lumOff val="35000"/>
                  </a:schemeClr>
                </a:solidFill>
              </a:rPr>
              <a:t>Έτσι, παρόλο που ήταν παρθένα, έμεινε έγκυος. Το όνομα αυτού του παιδιού είναι Ιησούς. Είναι ο Υιός του Θεού που θα σώσει όλους τους ανθρώπους από τις αμαρτίες τους στο μέλλον.</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"Πεινάς? Φτιάξτε κέικ ρυζιού με αυτό το κουκούτσι και φάτε το!». Ο Σατανάς έκανε την πρώτη δοκιμασία. Αλλά ο Ιησούς νίκησε τη δοκιμασία με τον λόγο του Θεού.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«Τότε πήδα από εδώ! Αν είσαι ο Υιός του Θεού, δεν θα πεθάνεις». Ο Σατανάς δοκίμασε τον Ιησού για δεύτερη φορά στην κορυφή του ναού.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Εκείνη την ώρα, πήγε τον Ιησού σε ένα πολύ ψηλό βουνό και έδειξε στον Ιησού όλο το βασίλειο του κόσμου και είπε: «Αν προσκυνήσεις σε μένα, θα σου τα δώσω όλα αυτά!» Αλλά ο Ιησούς απέρριψε την τρίτη δοκιμασία με τον Λόγο του Θεού.</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Τελικά, ο Ιησούς νίκησε όλους τους πειρασμούς του Σατανά. Ο Θεός ήταν ευχαριστημένος με τον Ιησού που είχε νικήσει όλους τους πειρασμούς.</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ήταν ο Υιός του Θεού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όπως εμείς, πειράστηκε από τον Σατανά.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με τον Λόγο του Θεού, ο Ιησούς ξεπέρασε τον πειρασμό του Σατανά.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Σατανάς ακόμα μας βάζει σε πειρασμό.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Ωστόσο, όπως ο Ιησούς, μπορούμε να ξεπεράσουμε τον πειρασμό του Σατανά με τον λόγο του Θεού</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βοηθός μας για να ξεπεράσουμε τους πειρασμούς που αντιμετωπίζουμε. Και είναι αυτός που κατανοεί όλες τις προκλήσεις που συναντάμε και μας βοηθά να τις ξεπεράσουμε.</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Πόσες δοκιμασίες έδωσε ο Σατανάς στον Ιησού;</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ένα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δύο</a:t>
            </a:r>
            <a:r xmlns:a="http://schemas.openxmlformats.org/drawingml/2006/main">
              <a:rPr altLang="en-US" lang="el"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τρία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τέσσερα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τρία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του είπε: «Φύγε από μένα, Σατανά, γιατί είναι γραμμένο: «Λάτρεψε τον Κύριο τον Θεό σου και μόνο αυτόν υπηρέτησε».</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Νερό</a:t>
            </a:r>
            <a:r xmlns:a="http://schemas.openxmlformats.org/drawingml/2006/main">
              <a:rPr lang="el" altLang="en-US" sz="4400"/>
              <a:t> </a:t>
            </a:r>
            <a:r xmlns:a="http://schemas.openxmlformats.org/drawingml/2006/main">
              <a:rPr lang="el" altLang="ko-KR" sz="4400"/>
              <a:t>Μετατράπηκε σε κρασί</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Αυτό, το πρώτο από τα θαυμαστά σημεία του, το έκανε ο Ιησούς στην Κανά της Γαλιλαίας. Αποκάλυψε έτσι τη δόξα του, και οι μαθητές του πίστευαν σε αυτόν.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Η Μαίρη φοβόταν να κάνει γιο παρόλο που δεν ήταν παντρεμένη.</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Ωστόσο, έλαβε και υπάκουσε τον λόγο του Θεού με πίστη.</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Μπορεί να φοβόμαστε όταν πιστεύουμε και υπακούμε στον Λόγο του Θεού. Αλλά όπως και η ομολογία της Μαρίας, πρέπει να ομολογήσουμε ότι «Μακάρι να είναι για μένα όπως είπες».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Ένας γάμος έγινε στην Κανά της Γαλιλαίας. Ο Ιησούς και οι μαθητές του είχαν επίσης προσκληθεί στον γάμο.</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Αλλά υπήρχε ένα πρόβλημα. Το κρασί είχε τελειώσει. Χωρίς κρασί δεν μπορείς να κάνεις γλέντι.</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έβαλε τους υπηρέτες στο σπίτι να ρίχνουν νερό στο βάζο. Οι υπηρέτες έκαναν αυτό που ζήτησαν.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Μετά από αυτό, το νερό στο βάζο πάρθηκε για γεύση. Το νερό στο βάζο μετατράπηκε σε πολύ νόστιμο κρασί.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Οι επισκέπτες δοκίμασαν το κρασί και έμειναν έκπληκτοι. Τους σέρβιραν πιο νόστιμο κρασί από την πρώτη φορά και χάρη στο θαύμα του Ιησού, η γιορτή θα μπορούσε να είναι πιο συναρπαστική.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Την εποχή του Ιησού, το κρασί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ήταν απολύτως απαραίτητο στη γιορτή.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Ιησούς έκανε το νερό κρασί και προμήθευσε ό,τι χρειαζόταν για τη γιορτή.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Για εμάς, ο Ιησούς είναι απαραίτητος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σαν το κρασί σε ένα γλέντι.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θυμόμαστε τη χάρη του Ιησού που μας έδωσε τον εαυτό Του.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a:t>
            </a:r>
            <a:r xmlns:a="http://schemas.openxmlformats.org/drawingml/2006/main">
              <a:rPr altLang="en-US" lang="el"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ΠΟΥ</a:t>
            </a:r>
            <a:r xmlns:a="http://schemas.openxmlformats.org/drawingml/2006/main">
              <a:rPr altLang="en-US" lang="el" sz="3200"/>
              <a:t> </a:t>
            </a:r>
            <a:r xmlns:a="http://schemas.openxmlformats.org/drawingml/2006/main">
              <a:rPr altLang="ko-KR" lang="el" sz="3200"/>
              <a:t>είναι</a:t>
            </a:r>
            <a:r xmlns:a="http://schemas.openxmlformats.org/drawingml/2006/main">
              <a:rPr altLang="en-US" lang="el" sz="3200"/>
              <a:t> </a:t>
            </a:r>
            <a:r xmlns:a="http://schemas.openxmlformats.org/drawingml/2006/main">
              <a:rPr altLang="ko-KR" lang="el" sz="3200"/>
              <a:t>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η χαρά μας, σαν το κρασί μιας γιορτής.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Σε τι μετέτρεψε ο Ιησούς το νερό;</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γάλα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χυμός πορτοκαλιού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ψωμί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κρασί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κρασί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Αυτό, το πρώτο από τα θαυμαστά σημεία του, το έκανε ο Ιησούς στην Κανά της Γαλιλαίας. Αποκάλυψε έτσι τη δόξα του, και οι μαθητές του πίστευαν σε αυτόν.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53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Νικόδημος ήρθε στον Ιησού τη νύχτα.</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el" sz="3200">
                <a:solidFill>
                  <a:srgbClr val="FF0000"/>
                </a:solidFill>
              </a:rPr>
              <a:t>Ποιος είναι ο Ιησούς;</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el" sz="3600">
                <a:solidFill>
                  <a:srgbClr val="0070C0"/>
                </a:solidFill>
              </a:rPr>
              <a:t>Ο Ιησούς είναι..</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el" sz="3600">
                <a:solidFill>
                  <a:schemeClr val="tx1">
                    <a:lumMod val="65000"/>
                    <a:lumOff val="35000"/>
                  </a:schemeClr>
                </a:solidFill>
              </a:rPr>
              <a:t>Ο Ιησούς ήρθε στη γη ως Σωτήρας μας.</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απάντησε: «Σας λέω την αλήθεια, κανείς δεν μπορεί να μπει στη βασιλεία του Θεού αν δεν γεννηθεί από νερό και Πνεύμα.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Υπήρχε ένας άντρας ονόματι Νικόδημος που ήταν δάσκαλος του Ισραήλ.</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Αυτός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ήρθε</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προς την</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Ιησούς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προς την</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παρακαλώ</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στο</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Νύχτα.</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«Πώς μπορώ να μπω στη βασιλεία του Θεού;»</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el" altLang="ko-KR" sz="2800">
                <a:solidFill>
                  <a:schemeClr val="tx1">
                    <a:lumMod val="65000"/>
                    <a:lumOff val="35000"/>
                  </a:schemeClr>
                </a:solidFill>
              </a:rPr>
              <a:t>«Αν δεν αναγεννηθείς, δεν μπορείς να μπεις στη βασιλεία του Θεού». απάντησε ο Ιησούς.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Δεν καταλάβαινε ότι έπρεπε να ξαναγεννηθεί. «Πηγαίνω πίσω στην κοιλιά της μητέρας μου και βγαίνω ξανά;»</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el" altLang="ko-KR" sz="2600">
                <a:solidFill>
                  <a:schemeClr val="tx1">
                    <a:lumMod val="65000"/>
                    <a:lumOff val="35000"/>
                  </a:schemeClr>
                </a:solidFill>
              </a:rPr>
              <a:t>«Το πνεύμα, όχι το σώμα, πρέπει να ξαναγεννηθεί. «Ο άνθρωπος μπορεί να αναγεννηθεί με νερό και Άγιο Πνεύμα». απάντησε ο Ιησούς</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«Πρέπει να πιστέψεις σε μένα και να σωθείς». Ο Ιησούς είπε στον Νικόδημο το μυστικό της αναγέννησης.</a:t>
            </a:r>
            <a:r xmlns:a="http://schemas.openxmlformats.org/drawingml/2006/main">
              <a:rPr lang="e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Μάθημα</a:t>
            </a:r>
            <a:r xmlns:a="http://schemas.openxmlformats.org/drawingml/2006/main">
              <a:rPr altLang="en-US" lang="e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Αν πιστεύεις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η ψυχή σου θα ξαναγεννηθεί.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Όσοι πιστεύουν στον Ιησού γεννιούνται ξανά και θα γίνετε</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να μισείς την αμαρτία και να αγαπάς τον Θεό.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Ξαναγεννήθηκες;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Πιστεύουμε στον Ιησού και αναγεννιόμαστε. Επομένως, πρέπει να θυμόμαστε ότι είμαστε διαφορετικοί άνθρωποι από τον κόσμο.</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Ιησούς</a:t>
            </a:r>
            <a:r xmlns:a="http://schemas.openxmlformats.org/drawingml/2006/main">
              <a:rPr altLang="en-US" lang="el" sz="3600">
                <a:solidFill>
                  <a:schemeClr val="tx1">
                    <a:lumMod val="65000"/>
                    <a:lumOff val="35000"/>
                  </a:schemeClr>
                </a:solidFill>
              </a:rPr>
              <a:t> </a:t>
            </a:r>
            <a:r xmlns:a="http://schemas.openxmlformats.org/drawingml/2006/main">
              <a:rPr altLang="ko-KR" lang="el" sz="3600">
                <a:solidFill>
                  <a:schemeClr val="tx1">
                    <a:lumMod val="65000"/>
                    <a:lumOff val="35000"/>
                  </a:schemeClr>
                </a:solidFill>
              </a:rPr>
              <a:t>είναι αυτός που κάνει αυτούς που πιστεύουν σε Αυτόν δίκαιους και αναγεννούνται.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Τι μας κάνει να ξαναγεννηθούμε;</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με το νερό και το Πνεύμα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με το λάδι και τη φωτιά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με δάκρυ και τραγούδια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με προσευχή και λατρεία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με το νερό και το Πνεύμα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απάντησε: «Σας λέω την αλήθεια, κανείς δεν μπορεί να μπει στη βασιλεία του Θεού αν δεν γεννηθεί από νερό και Πνεύμα.</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